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28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795D6-92EE-4305-AE3B-B5619DE0C3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D51224-B5BA-49CE-8469-EBA991C495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D9D88-609E-48DA-BEA7-568DB8592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7E056-CFA9-4390-98C1-5A019FC22A3D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F3CD2-FAA6-47BB-BBBE-977132747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70B78-12AC-418D-ABBB-9853072A0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AC5AF-2BEC-41A2-B617-1FE7E2F14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588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B435B-78F6-47E7-AAA0-995E2AE42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A57809-D426-4A30-AD06-7EACF87BFA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B872B5-C1E8-49F5-A12F-BC8260026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7E056-CFA9-4390-98C1-5A019FC22A3D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73F36-83BA-42C8-ADFE-467CA63BD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44E5B-C533-4A08-96E7-BC093819A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AC5AF-2BEC-41A2-B617-1FE7E2F14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183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170F14-7449-41CE-9D08-1CC3DA975E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EB6359-C35A-4D65-9E87-B1EB44834B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587A4-8636-4C07-8D43-03E52D8C0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7E056-CFA9-4390-98C1-5A019FC22A3D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B161D-1675-405A-AF78-34B43D76A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298A6-EBBB-4470-98F4-E11F408F2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AC5AF-2BEC-41A2-B617-1FE7E2F14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7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3380-D454-43E6-812F-E83569B8D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F6B66-50DC-437B-A43F-F4F243F84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5B396-8C58-4A73-83C7-ED0E2D014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7E056-CFA9-4390-98C1-5A019FC22A3D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08D2A-DB35-460A-82D2-4247BA11C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C9FDB-EC72-4D6B-BAB0-4B857B4F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AC5AF-2BEC-41A2-B617-1FE7E2F14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390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BC38D-8E4A-4DE8-A171-4FD66B535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99110-BAAC-4AED-8507-DE3B8E3F0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0F907-E66D-4D58-8690-11F09FCE2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7E056-CFA9-4390-98C1-5A019FC22A3D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CC4A6-D4F1-43BC-B686-73FBDDB03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F0361-E50A-4240-ABC0-9FEE3EA68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AC5AF-2BEC-41A2-B617-1FE7E2F14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257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59906-443D-4340-8AC5-AC5EC3A4E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ADB4B-74AB-43EF-B1B1-B8E907A4F7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E5EDB-68EF-4D75-B62B-ECBCBC81BD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A14DA7-30E9-4456-A755-50FA79242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7E056-CFA9-4390-98C1-5A019FC22A3D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CD86AD-1001-4854-B59F-41CF616E2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FCB9DB-4C15-4A93-BE83-52F62FD9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AC5AF-2BEC-41A2-B617-1FE7E2F14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414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52DF1-C646-4E9D-BA52-4A1458B4F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B8DB9-681A-4C2A-A2CC-C68BDFC35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408568-021D-48DD-B1B4-ADFD36F1A9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EE3D83-3B5F-490C-940B-90DD6102B8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6C4BA8-8FE5-4954-A5EB-C7180BFC65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D5C529-02BA-4CAC-9BD1-0454B3AB0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7E056-CFA9-4390-98C1-5A019FC22A3D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9DC68F-A45F-41D9-BDFF-36C166CD2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EEDACF-5009-4D0E-89AC-EF1782305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AC5AF-2BEC-41A2-B617-1FE7E2F14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739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B978-2340-4668-AD00-98BBAA4F8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9036D6-D4F8-4BD4-AA4D-16D9D1AA6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7E056-CFA9-4390-98C1-5A019FC22A3D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D363FE-8759-47D9-B96B-EC594DC40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4CB04-A561-4A09-BCC9-CA063C385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AC5AF-2BEC-41A2-B617-1FE7E2F14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67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311C1C-B913-4F13-B5EF-7A495D5C4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7E056-CFA9-4390-98C1-5A019FC22A3D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521921-8E9D-4B78-B57F-8A710C221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7BFD1D-D123-40C3-8EFD-05B8DCF9C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AC5AF-2BEC-41A2-B617-1FE7E2F14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503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61FE0-A7F0-44B8-A45A-0E99C55B7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C59A6-6CCD-48A1-995F-E5FA02F0F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A2C0AA-15C8-4C93-A603-35377B460C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B58449-8B14-48FC-9D51-5D7B04448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7E056-CFA9-4390-98C1-5A019FC22A3D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6B6C45-1F6C-4D9D-AD2B-0CD9387A8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3C8BDF-BE1F-4D1C-9226-43B01DE95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AC5AF-2BEC-41A2-B617-1FE7E2F14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85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E1A82-E3BF-4C89-AF1B-B078813A8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D47540-E6F7-4B47-A6AA-9C527E97D4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2D20DD-BFC8-437A-BB93-B0B104C35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7A7106-8901-43D3-9F50-2634F93E2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7E056-CFA9-4390-98C1-5A019FC22A3D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E5098D-8985-43A9-93A4-79056E516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E4FF7C-571E-4FC5-9953-E493023EC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AC5AF-2BEC-41A2-B617-1FE7E2F14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633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11E89F-6030-4513-9D1C-486DDB5DE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AFC7EA-3D2A-4BCC-98FD-6F0AF61EDA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99277-6AA9-4CE2-8BE0-3783690AFF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7E056-CFA9-4390-98C1-5A019FC22A3D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B4A4E-41AD-468E-8AC5-3D8855BD51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63CCE-1538-47E5-A5DE-42DFA9B43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AC5AF-2BEC-41A2-B617-1FE7E2F14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919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80F877-787C-48BF-A007-0C5F61A4C1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2445"/>
          <a:stretch/>
        </p:blipFill>
        <p:spPr>
          <a:xfrm>
            <a:off x="-305" y="-1"/>
            <a:ext cx="6423053" cy="68580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F266AD-725B-4A9D-B448-4C000F95C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53F351-0857-4AF5-93E9-4D047DC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8272" y="2063692"/>
            <a:ext cx="5138928" cy="3573491"/>
          </a:xfrm>
        </p:spPr>
        <p:txBody>
          <a:bodyPr anchor="t">
            <a:noAutofit/>
          </a:bodyPr>
          <a:lstStyle/>
          <a:p>
            <a:pPr algn="l"/>
            <a:r>
              <a:rPr lang="en-US" sz="10000" dirty="0">
                <a:solidFill>
                  <a:srgbClr val="082833"/>
                </a:solidFill>
                <a:latin typeface="Endor" panose="04060704060E02020E02" pitchFamily="82" charset="0"/>
              </a:rPr>
              <a:t>House of Shadows</a:t>
            </a:r>
          </a:p>
        </p:txBody>
      </p:sp>
    </p:spTree>
    <p:extLst>
      <p:ext uri="{BB962C8B-B14F-4D97-AF65-F5344CB8AC3E}">
        <p14:creationId xmlns:p14="http://schemas.microsoft.com/office/powerpoint/2010/main" val="1676444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ACA38-5CA0-4820-BE80-90DF4BC10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>
                <a:latin typeface="Living by Numbers" panose="04010400000000000000" pitchFamily="82" charset="0"/>
              </a:rPr>
              <a:t>What is House of Shadows?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EBB13-8552-4D83-BA61-2F1F2F0419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303" y="1510120"/>
            <a:ext cx="5181600" cy="4351338"/>
          </a:xfrm>
        </p:spPr>
        <p:txBody>
          <a:bodyPr/>
          <a:lstStyle/>
          <a:p>
            <a:r>
              <a:rPr lang="en-US" dirty="0">
                <a:latin typeface="Living by Numbers" panose="04010400000000000000" pitchFamily="82" charset="0"/>
              </a:rPr>
              <a:t>Single-Player Horror Adventure</a:t>
            </a:r>
          </a:p>
          <a:p>
            <a:r>
              <a:rPr lang="en-US" dirty="0">
                <a:latin typeface="Living by Numbers" panose="04010400000000000000" pitchFamily="82" charset="0"/>
              </a:rPr>
              <a:t>Point-and-Click Gameplay</a:t>
            </a:r>
          </a:p>
          <a:p>
            <a:r>
              <a:rPr lang="en-US" dirty="0">
                <a:latin typeface="Living by Numbers" panose="04010400000000000000" pitchFamily="82" charset="0"/>
              </a:rPr>
              <a:t>Solve the mystery of your lost twin by solving various puzzles and overcoming challenges.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7F4A879-EB38-469D-9F20-4DCE3CD37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307" y="996542"/>
            <a:ext cx="5282293" cy="27443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BCEB3E-D7FD-49BF-9B9C-315D90560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955" y="3227664"/>
            <a:ext cx="3535697" cy="28872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3236032-1D5A-44CF-9ADA-00EFA10FE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809" y="3740925"/>
            <a:ext cx="4267289" cy="279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33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18305-1BA0-4486-9856-C7BD78031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4606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Living by Numbers" panose="04010400000000000000" pitchFamily="82" charset="0"/>
              </a:rPr>
              <a:t>Begin by Choosing Your Character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F386AB-4DD3-4CA0-93EF-A0ABB57A6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68" y="1300957"/>
            <a:ext cx="8288693" cy="50595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6056C1-00F1-4F6F-9EBE-CF3FD30EAE81}"/>
              </a:ext>
            </a:extLst>
          </p:cNvPr>
          <p:cNvSpPr txBox="1"/>
          <p:nvPr/>
        </p:nvSpPr>
        <p:spPr>
          <a:xfrm>
            <a:off x="8705161" y="2413337"/>
            <a:ext cx="358784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With a dynamic narration feature, </a:t>
            </a:r>
          </a:p>
          <a:p>
            <a:r>
              <a:rPr lang="en-US" dirty="0">
                <a:latin typeface="Bahnschrift" panose="020B0502040204020203" pitchFamily="34" charset="0"/>
              </a:rPr>
              <a:t>the game will remember your</a:t>
            </a:r>
          </a:p>
          <a:p>
            <a:r>
              <a:rPr lang="en-US" dirty="0">
                <a:latin typeface="Bahnschrift" panose="020B0502040204020203" pitchFamily="34" charset="0"/>
              </a:rPr>
              <a:t>choice and will adapt gameplay</a:t>
            </a:r>
          </a:p>
          <a:p>
            <a:r>
              <a:rPr lang="en-US" dirty="0">
                <a:latin typeface="Bahnschrift" panose="020B0502040204020203" pitchFamily="34" charset="0"/>
              </a:rPr>
              <a:t>and dialogue to reflect which </a:t>
            </a:r>
          </a:p>
          <a:p>
            <a:r>
              <a:rPr lang="en-US" dirty="0">
                <a:latin typeface="Bahnschrift" panose="020B0502040204020203" pitchFamily="34" charset="0"/>
              </a:rPr>
              <a:t>character you have chosen, vs.</a:t>
            </a:r>
          </a:p>
          <a:p>
            <a:r>
              <a:rPr lang="en-US" dirty="0">
                <a:latin typeface="Bahnschrift" panose="020B0502040204020203" pitchFamily="34" charset="0"/>
              </a:rPr>
              <a:t>which character will then become</a:t>
            </a:r>
          </a:p>
          <a:p>
            <a:r>
              <a:rPr lang="en-US" dirty="0">
                <a:latin typeface="Bahnschrift" panose="020B0502040204020203" pitchFamily="34" charset="0"/>
              </a:rPr>
              <a:t>the missing sibling.</a:t>
            </a:r>
          </a:p>
        </p:txBody>
      </p:sp>
    </p:spTree>
    <p:extLst>
      <p:ext uri="{BB962C8B-B14F-4D97-AF65-F5344CB8AC3E}">
        <p14:creationId xmlns:p14="http://schemas.microsoft.com/office/powerpoint/2010/main" val="356318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0EA2DF1-2DE8-44AA-9083-D58673AC0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085" y="3114938"/>
            <a:ext cx="6350241" cy="32096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16DC57-D861-466C-9733-A547781A6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585" y="2692866"/>
            <a:ext cx="6159390" cy="30923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B29DED-EB95-458F-8262-67598C3D6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263" y="687898"/>
            <a:ext cx="5788932" cy="29063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C7CD4E-01C6-4DA0-9DA4-9A8B5A766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2788" y="4152041"/>
            <a:ext cx="5398229" cy="23916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F470B1-56C5-44C8-B14A-06170CBD5C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1575" y="433387"/>
            <a:ext cx="9848850" cy="59912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31305BA-DD79-475C-A367-3552DED50A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" y="414337"/>
            <a:ext cx="11677650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0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048721-775D-4685-84EC-C643ED2E2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592" y="1876752"/>
            <a:ext cx="8643107" cy="44097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FF3235-BCD1-4826-A269-705B1F659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273" y="2452784"/>
            <a:ext cx="7585439" cy="3928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AE3B51-B788-47C0-9B04-E5CA3C040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444" y="2865580"/>
            <a:ext cx="7682131" cy="3941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EA2DF1-2DE8-44AA-9083-D58673AC00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4085" y="3114938"/>
            <a:ext cx="6350241" cy="3209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C781DA-88B6-4F47-8041-223DC76069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4085" y="2927756"/>
            <a:ext cx="4423339" cy="34539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16DC57-D861-466C-9733-A547781A6A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2572" y="3246539"/>
            <a:ext cx="6159390" cy="30923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B29DED-EB95-458F-8262-67598C3D6B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4609" y="4085439"/>
            <a:ext cx="5788932" cy="290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668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71</Words>
  <Application>Microsoft Office PowerPoint</Application>
  <PresentationFormat>Widescreen</PresentationFormat>
  <Paragraphs>13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Bahnschrift</vt:lpstr>
      <vt:lpstr>Calibri</vt:lpstr>
      <vt:lpstr>Calibri Light</vt:lpstr>
      <vt:lpstr>Endor</vt:lpstr>
      <vt:lpstr>Living by Numbers</vt:lpstr>
      <vt:lpstr>Office Theme</vt:lpstr>
      <vt:lpstr>House of Shadows</vt:lpstr>
      <vt:lpstr>What is House of Shadows?</vt:lpstr>
      <vt:lpstr>Begin by Choosing Your Character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House of Shadows</dc:title>
  <dc:creator>Laurel Tyndall</dc:creator>
  <cp:lastModifiedBy>Laurel Tyndall</cp:lastModifiedBy>
  <cp:revision>7</cp:revision>
  <dcterms:created xsi:type="dcterms:W3CDTF">2019-04-04T21:48:19Z</dcterms:created>
  <dcterms:modified xsi:type="dcterms:W3CDTF">2019-04-05T01:04:30Z</dcterms:modified>
</cp:coreProperties>
</file>